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20"/>
  </p:notesMasterIdLst>
  <p:sldIdLst>
    <p:sldId id="283" r:id="rId6"/>
    <p:sldId id="259" r:id="rId7"/>
    <p:sldId id="268" r:id="rId8"/>
    <p:sldId id="258" r:id="rId9"/>
    <p:sldId id="269" r:id="rId10"/>
    <p:sldId id="272" r:id="rId11"/>
    <p:sldId id="275" r:id="rId12"/>
    <p:sldId id="277" r:id="rId13"/>
    <p:sldId id="279" r:id="rId14"/>
    <p:sldId id="274" r:id="rId15"/>
    <p:sldId id="270" r:id="rId16"/>
    <p:sldId id="281" r:id="rId17"/>
    <p:sldId id="265" r:id="rId18"/>
    <p:sldId id="28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1A13"/>
    <a:srgbClr val="FFFF99"/>
    <a:srgbClr val="FFFFCC"/>
    <a:srgbClr val="D9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BC23E-3866-4BA9-9734-23B8C63F7F22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034F9-EB06-450F-A763-B3E52F3AA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355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034F9-EB06-450F-A763-B3E52F3AAD4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60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8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38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29008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5105400"/>
            <a:ext cx="2971800" cy="48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5105400"/>
            <a:ext cx="2971800" cy="48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48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7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5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10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22281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3040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9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9750" y="5105400"/>
            <a:ext cx="1619250" cy="144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105400"/>
            <a:ext cx="4705350" cy="144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09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63461-758C-4DB0-949B-46E48A0F161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8421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6E2ED-D1B7-46C6-8AD1-B024B363DDA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21257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2AF2F-0922-43C7-BEC1-F9F07CC7A692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7385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66800"/>
            <a:ext cx="4000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1066800"/>
            <a:ext cx="4000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49165-EABC-4B4E-8BAA-9535F47C256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6729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43778-7387-4BCB-BEB9-6E18D9C6647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85905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63E0A-89F6-4AB6-9F8D-EA3CD64A2AE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95112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51F21-61E7-4003-A9A5-D0F7BA8BC7E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20359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E1A6C-77B9-4B68-899C-8CA8890076D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2490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EABA5-9113-40CB-B537-3E01627CD1B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11116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B775A-DCD5-4045-A809-736F76E06C3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1997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038350" cy="601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52400"/>
            <a:ext cx="5962650" cy="601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C8959-3B4A-4DC4-9C06-6106288E777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03687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BA368-04B9-4876-94BF-78BE713883D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77049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A863F-1AC1-41D1-936F-62EF105D0D9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1735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5A117-7225-4101-87FD-391C1CDB244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34073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66800"/>
            <a:ext cx="39624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066800"/>
            <a:ext cx="39624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D1242-7E77-40DD-BD43-B326C07AFC8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50205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D6BF1-0298-4EB0-AE40-6115A8FA25F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81407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D501F-8489-4ABA-AE65-66650414D51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07321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154AD-5F22-4B3B-9C4D-5DC3FDF53FE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5802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D2392-751A-4ECF-AE88-67F9422F931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973526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FECAB-C92E-43BD-BA78-2A5607AF989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1149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6EB15-21E1-4A37-8603-51F0026B936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571913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152400"/>
            <a:ext cx="2019300" cy="5973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52400"/>
            <a:ext cx="5905500" cy="5973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90E5E-353E-4A76-9107-9981CFA429C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187110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279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609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17993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025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522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6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89370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033126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47595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228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600200"/>
            <a:ext cx="2076450" cy="4876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600200"/>
            <a:ext cx="6076950" cy="4876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070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10/7/2021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38800"/>
            <a:ext cx="6477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33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Restaurant Template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5105400"/>
            <a:ext cx="60960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33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Your Subtitle Goes Here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Char char="•"/>
        <a:defRPr sz="3000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67818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Topic Here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066800"/>
            <a:ext cx="8153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smtClean="0"/>
              <a:t>Your Description Goes Here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6BBA751-AA18-4E73-965D-339D2189141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685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Topic Here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066800"/>
            <a:ext cx="8077200" cy="505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smtClean="0"/>
              <a:t>Your Description Goes Here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0570D40-4EFC-4C73-AF46-DF69E1DD8F5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638800"/>
            <a:ext cx="685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33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Transitional Page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10/7/2021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gi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038600"/>
            <a:ext cx="8839200" cy="1828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 Black" pitchFamily="34" charset="0"/>
              </a:rPr>
              <a:t>OBENTO - a tasty tradition!</a:t>
            </a:r>
            <a:endParaRPr lang="ru-RU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Spotlight 8 Module 2a</a:t>
            </a:r>
            <a:endParaRPr lang="ru-RU" dirty="0"/>
          </a:p>
        </p:txBody>
      </p:sp>
      <p:pic>
        <p:nvPicPr>
          <p:cNvPr id="6" name="Рисунок 5" descr="http://ru.fishki.net/picsw/012011/14/post/perekusit/perekusit0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4581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62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196752"/>
          </a:xfrm>
          <a:solidFill>
            <a:srgbClr val="FFFF99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What do you usually eat at school?         Where do you usually get it/them from?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569767"/>
            <a:ext cx="19797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effectLst/>
                <a:latin typeface="Times New Roman"/>
                <a:ea typeface="Times New Roman"/>
              </a:rPr>
              <a:t>A sandwich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effectLst/>
                <a:latin typeface="Times New Roman"/>
                <a:ea typeface="Times New Roman"/>
              </a:rPr>
              <a:t>Biscuits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effectLst/>
                <a:latin typeface="Times New Roman"/>
                <a:ea typeface="Times New Roman"/>
              </a:rPr>
              <a:t>Soup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effectLst/>
                <a:latin typeface="Times New Roman"/>
                <a:ea typeface="Times New Roman"/>
              </a:rPr>
              <a:t>A hot meal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  <a:ea typeface="Times New Roman"/>
              </a:rPr>
              <a:t>Crisps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  <a:ea typeface="Times New Roman"/>
              </a:rPr>
              <a:t>Salad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effectLst/>
                <a:latin typeface="Times New Roman"/>
                <a:ea typeface="Times New Roman"/>
              </a:rPr>
              <a:t>Fruit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effectLst/>
                <a:latin typeface="Times New Roman"/>
                <a:ea typeface="Times New Roman"/>
              </a:rPr>
              <a:t>Pizza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  <a:ea typeface="Times New Roman"/>
              </a:rPr>
              <a:t>A bun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2" name="Picture 4" descr="http://c3e308.medialib.glogster.com/media/c7/c7dc4791afb61a4182525d7c305f7ef49845bba5eb5c9befb3d07ba0cf41c8a6/banana-1-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15525">
            <a:off x="5110137" y="5216603"/>
            <a:ext cx="1602393" cy="2228970"/>
          </a:xfrm>
          <a:prstGeom prst="rect">
            <a:avLst/>
          </a:prstGeom>
          <a:noFill/>
        </p:spPr>
      </p:pic>
      <p:pic>
        <p:nvPicPr>
          <p:cNvPr id="23" name="Picture 2" descr="http://img0.liveinternet.ru/images/attach/c/6/90/963/90963212_starlight_colors_elements24.pn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4932040" y="4941168"/>
            <a:ext cx="1346927" cy="1473399"/>
          </a:xfrm>
          <a:prstGeom prst="rect">
            <a:avLst/>
          </a:prstGeom>
          <a:noFill/>
        </p:spPr>
      </p:pic>
      <p:pic>
        <p:nvPicPr>
          <p:cNvPr id="24" name="Picture 2" descr="J:\открытый урок 4 класс общр\pizza_w580_h4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177027"/>
            <a:ext cx="2016224" cy="1680973"/>
          </a:xfrm>
          <a:prstGeom prst="rect">
            <a:avLst/>
          </a:prstGeom>
          <a:noFill/>
        </p:spPr>
      </p:pic>
      <p:pic>
        <p:nvPicPr>
          <p:cNvPr id="25" name="Picture 2" descr="http://school-of-love.ru/wp-content/uploads/2011/06/efe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1628800"/>
            <a:ext cx="1983690" cy="1440160"/>
          </a:xfrm>
          <a:prstGeom prst="rect">
            <a:avLst/>
          </a:prstGeom>
          <a:noFill/>
        </p:spPr>
      </p:pic>
      <p:pic>
        <p:nvPicPr>
          <p:cNvPr id="27" name="Picture 2" descr="D:\Documents and Settings\1\Рабочий стол\открытый урок 4 класс общ\26933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736" y="3573016"/>
            <a:ext cx="2160240" cy="1810281"/>
          </a:xfrm>
          <a:prstGeom prst="rect">
            <a:avLst/>
          </a:prstGeom>
          <a:noFill/>
        </p:spPr>
      </p:pic>
      <p:pic>
        <p:nvPicPr>
          <p:cNvPr id="28" name="Picture 1" descr="F:\Excellent\Excellent 1\Flash-Excellent 1-флеш карты-цветные картинки\16.jpg"/>
          <p:cNvPicPr>
            <a:picLocks noChangeAspect="1" noChangeArrowheads="1"/>
          </p:cNvPicPr>
          <p:nvPr/>
        </p:nvPicPr>
        <p:blipFill>
          <a:blip r:embed="rId8" cstate="print"/>
          <a:srcRect t="46850"/>
          <a:stretch>
            <a:fillRect/>
          </a:stretch>
        </p:blipFill>
        <p:spPr bwMode="auto">
          <a:xfrm rot="5400000">
            <a:off x="4821543" y="1667289"/>
            <a:ext cx="2002384" cy="1781390"/>
          </a:xfrm>
          <a:prstGeom prst="rect">
            <a:avLst/>
          </a:prstGeom>
          <a:noFill/>
        </p:spPr>
      </p:pic>
      <p:pic>
        <p:nvPicPr>
          <p:cNvPr id="30" name="Picture 8" descr="http://rozmar.in/wp-content/uploads/2012/06/Zak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6438" y="1556792"/>
            <a:ext cx="220756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4" descr="http://mndg.ru/img/perekusy.gif"/>
          <p:cNvPicPr>
            <a:picLocks noChangeAspect="1" noChangeArrowheads="1"/>
          </p:cNvPicPr>
          <p:nvPr/>
        </p:nvPicPr>
        <p:blipFill>
          <a:blip r:embed="rId10" cstate="print"/>
          <a:srcRect r="33261"/>
          <a:stretch>
            <a:fillRect/>
          </a:stretch>
        </p:blipFill>
        <p:spPr bwMode="auto">
          <a:xfrm>
            <a:off x="4716016" y="3429000"/>
            <a:ext cx="187220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" descr="C:\Users\Владелец\Desktop\Английский язык\ЗОЖ\Eating-Healthy-foods-for-diet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90792" y="4653136"/>
            <a:ext cx="2453208" cy="20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775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1080120"/>
          </a:xfrm>
          <a:solidFill>
            <a:srgbClr val="FFFF99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Look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at the pictures. </a:t>
            </a:r>
            <a:b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What do you think an ‘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obento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’ is?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5" name="Рисунок 4" descr="Yakihama d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25144"/>
            <a:ext cx="23812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Obent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238125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Kamameshi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365104"/>
            <a:ext cx="2267744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Obent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772816"/>
            <a:ext cx="23812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Uni ikura bento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365104"/>
            <a:ext cx="2448272" cy="189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Daruma bento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2852936"/>
            <a:ext cx="23812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62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eto-no kaki mesh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869160"/>
            <a:ext cx="2339752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anuki gomoku zush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2483768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Obent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88640"/>
            <a:ext cx="23812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Small obent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4869160"/>
            <a:ext cx="230425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Small obento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188640"/>
            <a:ext cx="223224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Small obento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2492896"/>
            <a:ext cx="230425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0" y="2060848"/>
            <a:ext cx="6732240" cy="3046988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31A13"/>
                </a:solidFill>
                <a:latin typeface="Arial Black" pitchFamily="34" charset="0"/>
              </a:rPr>
              <a:t>Now tell your friends about an ‘</a:t>
            </a:r>
            <a:r>
              <a:rPr lang="en-US" sz="2400" dirty="0" err="1" smtClean="0">
                <a:solidFill>
                  <a:srgbClr val="731A13"/>
                </a:solidFill>
                <a:latin typeface="Arial Black" pitchFamily="34" charset="0"/>
              </a:rPr>
              <a:t>obento</a:t>
            </a:r>
            <a:r>
              <a:rPr lang="en-US" sz="2400" dirty="0" smtClean="0">
                <a:solidFill>
                  <a:srgbClr val="731A13"/>
                </a:solidFill>
                <a:latin typeface="Arial Black" pitchFamily="34" charset="0"/>
              </a:rPr>
              <a:t>’.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‘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obento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’ is….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Its origin goes back to …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You can buy an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obento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…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make an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obento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you need…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It’s important that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obentos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look…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Obento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portions for nursery schools should be… 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6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268760"/>
          </a:xfrm>
          <a:solidFill>
            <a:srgbClr val="FFFF99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Ways of cooking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7164796" cy="4776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2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/>
          </a:bodyPr>
          <a:lstStyle/>
          <a:p>
            <a:pPr eaLnBrk="1" hangingPunct="1"/>
            <a:r>
              <a:rPr lang="es-CO" dirty="0" smtClean="0">
                <a:solidFill>
                  <a:srgbClr val="002060"/>
                </a:solidFill>
                <a:latin typeface="Arial Black" pitchFamily="34" charset="0"/>
              </a:rPr>
              <a:t>bake</a:t>
            </a:r>
          </a:p>
        </p:txBody>
      </p:sp>
      <p:sp>
        <p:nvSpPr>
          <p:cNvPr id="5123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5124" name="Picture 4" descr="C:\Users\Марго\Desktop\hleb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6835250" cy="467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53400" cy="990600"/>
          </a:xfrm>
          <a:solidFill>
            <a:srgbClr val="FFFF99"/>
          </a:solidFill>
        </p:spPr>
        <p:txBody>
          <a:bodyPr>
            <a:normAutofit/>
          </a:bodyPr>
          <a:lstStyle/>
          <a:p>
            <a:pPr eaLnBrk="1" hangingPunct="1"/>
            <a:r>
              <a:rPr lang="es-CO" dirty="0" smtClean="0">
                <a:solidFill>
                  <a:srgbClr val="002060"/>
                </a:solidFill>
                <a:latin typeface="Arial Black" pitchFamily="34" charset="0"/>
              </a:rPr>
              <a:t>boil</a:t>
            </a:r>
          </a:p>
        </p:txBody>
      </p:sp>
      <p:pic>
        <p:nvPicPr>
          <p:cNvPr id="8195" name="Picture 4" descr="C:\Users\Марго\Desktop\ar1250061814044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5656" y="1575389"/>
            <a:ext cx="6690444" cy="466192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/>
          </a:bodyPr>
          <a:lstStyle/>
          <a:p>
            <a:pPr eaLnBrk="1" hangingPunct="1"/>
            <a:r>
              <a:rPr lang="es-CO" dirty="0" smtClean="0">
                <a:solidFill>
                  <a:srgbClr val="002060"/>
                </a:solidFill>
                <a:latin typeface="Arial Black" pitchFamily="34" charset="0"/>
              </a:rPr>
              <a:t>fry</a:t>
            </a:r>
          </a:p>
        </p:txBody>
      </p:sp>
      <p:sp>
        <p:nvSpPr>
          <p:cNvPr id="10243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0244" name="Picture 4" descr="C:\Users\Марго\Desktop\1310559534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44824"/>
            <a:ext cx="6721301" cy="464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/>
          </a:bodyPr>
          <a:lstStyle/>
          <a:p>
            <a:pPr eaLnBrk="1" hangingPunct="1"/>
            <a:r>
              <a:rPr lang="es-CO" dirty="0" smtClean="0">
                <a:solidFill>
                  <a:srgbClr val="002060"/>
                </a:solidFill>
                <a:latin typeface="Arial Black" pitchFamily="34" charset="0"/>
              </a:rPr>
              <a:t>steam</a:t>
            </a:r>
          </a:p>
        </p:txBody>
      </p:sp>
      <p:sp>
        <p:nvSpPr>
          <p:cNvPr id="12291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4" descr="C:\Users\Марго\Desktop\chem-polezna-eda-prigotovlennaya-na-pa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00808"/>
            <a:ext cx="7143233" cy="446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/>
          </a:bodyPr>
          <a:lstStyle/>
          <a:p>
            <a:pPr eaLnBrk="1" hangingPunct="1"/>
            <a:r>
              <a:rPr lang="es-CO" dirty="0" smtClean="0">
                <a:solidFill>
                  <a:srgbClr val="002060"/>
                </a:solidFill>
                <a:latin typeface="Arial Black" pitchFamily="34" charset="0"/>
              </a:rPr>
              <a:t>grate</a:t>
            </a:r>
          </a:p>
        </p:txBody>
      </p:sp>
      <p:sp>
        <p:nvSpPr>
          <p:cNvPr id="7171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7172" name="Picture 4" descr="C:\Users\Марго\Desktop\800x600_5624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7056438" cy="496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/>
          </a:bodyPr>
          <a:lstStyle/>
          <a:p>
            <a:pPr eaLnBrk="1" hangingPunct="1"/>
            <a:r>
              <a:rPr lang="es-CO" dirty="0" smtClean="0">
                <a:solidFill>
                  <a:srgbClr val="002060"/>
                </a:solidFill>
                <a:latin typeface="Arial Black" pitchFamily="34" charset="0"/>
              </a:rPr>
              <a:t>peel</a:t>
            </a:r>
          </a:p>
        </p:txBody>
      </p:sp>
      <p:sp>
        <p:nvSpPr>
          <p:cNvPr id="3075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6" name="Picture 4" descr="C:\Users\Марго\Desktop\PR201108211658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28800"/>
            <a:ext cx="6510337" cy="488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>
            <a:normAutofit/>
          </a:bodyPr>
          <a:lstStyle/>
          <a:p>
            <a:pPr eaLnBrk="1" hangingPunct="1"/>
            <a:r>
              <a:rPr lang="es-CO" dirty="0" smtClean="0">
                <a:solidFill>
                  <a:srgbClr val="002060"/>
                </a:solidFill>
                <a:latin typeface="Arial Black" pitchFamily="34" charset="0"/>
              </a:rPr>
              <a:t>slice</a:t>
            </a:r>
          </a:p>
        </p:txBody>
      </p:sp>
      <p:sp>
        <p:nvSpPr>
          <p:cNvPr id="14339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C:\Users\Марго\Desktop\Цветная_запеканка_tsvetnaya_zapekank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7488063" cy="496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601454" cy="776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Sp6-CD3(3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70081" y="4431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6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CO" smtClean="0"/>
              <a:t>Thank you!</a:t>
            </a:r>
          </a:p>
        </p:txBody>
      </p:sp>
      <p:sp>
        <p:nvSpPr>
          <p:cNvPr id="15363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Picture 4" descr="C:\Users\Марго\Desktop\thank-you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Тема1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Тема Office">
      <a:majorFont>
        <a:latin typeface="Apple Garamond"/>
        <a:ea typeface=""/>
        <a:cs typeface=""/>
      </a:majorFont>
      <a:minorFont>
        <a:latin typeface="Apple 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pple Garamond"/>
        <a:ea typeface=""/>
        <a:cs typeface=""/>
      </a:majorFont>
      <a:minorFont>
        <a:latin typeface="Apple 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pple Garamond"/>
        <a:ea typeface=""/>
        <a:cs typeface=""/>
      </a:majorFont>
      <a:minorFont>
        <a:latin typeface="Apple 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pple 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298</TotalTime>
  <Words>107</Words>
  <Application>Microsoft Office PowerPoint</Application>
  <PresentationFormat>Экран (4:3)</PresentationFormat>
  <Paragraphs>31</Paragraphs>
  <Slides>14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Тема1</vt:lpstr>
      <vt:lpstr>Custom Design</vt:lpstr>
      <vt:lpstr>1_Custom Design</vt:lpstr>
      <vt:lpstr>2_Custom Design</vt:lpstr>
      <vt:lpstr>Обычная</vt:lpstr>
      <vt:lpstr>OBENTO - a tasty tradition!</vt:lpstr>
      <vt:lpstr>What do you usually eat at school?         Where do you usually get it/them from?</vt:lpstr>
      <vt:lpstr>Look at the pictures.  What do you think an ‘obento’ is?</vt:lpstr>
      <vt:lpstr>Презентация PowerPoint</vt:lpstr>
      <vt:lpstr>Ways of cooking</vt:lpstr>
      <vt:lpstr>bake</vt:lpstr>
      <vt:lpstr>boil</vt:lpstr>
      <vt:lpstr>fry</vt:lpstr>
      <vt:lpstr>steam</vt:lpstr>
      <vt:lpstr>grate</vt:lpstr>
      <vt:lpstr>peel</vt:lpstr>
      <vt:lpstr>slice</vt:lpstr>
      <vt:lpstr>Презентация PowerPoint</vt:lpstr>
      <vt:lpstr>Thank you!</vt:lpstr>
    </vt:vector>
  </TitlesOfParts>
  <Company>DNA Project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&amp; Drinks</dc:title>
  <dc:creator>Екатерина</dc:creator>
  <cp:lastModifiedBy>Den</cp:lastModifiedBy>
  <cp:revision>35</cp:revision>
  <dcterms:created xsi:type="dcterms:W3CDTF">2012-04-25T15:45:14Z</dcterms:created>
  <dcterms:modified xsi:type="dcterms:W3CDTF">2021-10-07T04:34:35Z</dcterms:modified>
</cp:coreProperties>
</file>